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9" r:id="rId5"/>
    <p:sldId id="259" r:id="rId6"/>
    <p:sldId id="270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357298"/>
            <a:ext cx="8572560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ИГРА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«ОДИН - МНОГО»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78717" t="17071" b="65083"/>
          <a:stretch>
            <a:fillRect/>
          </a:stretch>
        </p:blipFill>
        <p:spPr bwMode="auto">
          <a:xfrm>
            <a:off x="3143240" y="785794"/>
            <a:ext cx="257176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78717" t="17071" b="65083"/>
          <a:stretch>
            <a:fillRect/>
          </a:stretch>
        </p:blipFill>
        <p:spPr bwMode="auto">
          <a:xfrm>
            <a:off x="5715008" y="5214950"/>
            <a:ext cx="257176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78717" t="17071" b="65083"/>
          <a:stretch>
            <a:fillRect/>
          </a:stretch>
        </p:blipFill>
        <p:spPr bwMode="auto">
          <a:xfrm>
            <a:off x="2928926" y="5214950"/>
            <a:ext cx="278608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78717" t="17071" b="65083"/>
          <a:stretch>
            <a:fillRect/>
          </a:stretch>
        </p:blipFill>
        <p:spPr bwMode="auto">
          <a:xfrm>
            <a:off x="285720" y="5072074"/>
            <a:ext cx="264320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55888" t="39116" r="22858" b="32541"/>
          <a:stretch>
            <a:fillRect/>
          </a:stretch>
        </p:blipFill>
        <p:spPr bwMode="auto">
          <a:xfrm>
            <a:off x="3571868" y="0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55888" t="39116" r="22858" b="32541"/>
          <a:stretch>
            <a:fillRect/>
          </a:stretch>
        </p:blipFill>
        <p:spPr bwMode="auto">
          <a:xfrm>
            <a:off x="5500694" y="4357694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55888" t="39116" r="22858" b="32541"/>
          <a:stretch>
            <a:fillRect/>
          </a:stretch>
        </p:blipFill>
        <p:spPr bwMode="auto">
          <a:xfrm>
            <a:off x="3071802" y="4357694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55888" t="39116" r="22858" b="32541"/>
          <a:stretch>
            <a:fillRect/>
          </a:stretch>
        </p:blipFill>
        <p:spPr bwMode="auto">
          <a:xfrm>
            <a:off x="285720" y="4286256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78717" t="40625" r="817" b="32292"/>
          <a:stretch>
            <a:fillRect/>
          </a:stretch>
        </p:blipFill>
        <p:spPr bwMode="auto">
          <a:xfrm>
            <a:off x="3571868" y="0"/>
            <a:ext cx="2143140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логопедия\логопедические картинки\по слоговой структуре материал\slayd5_14.jpg"/>
          <p:cNvPicPr/>
          <p:nvPr/>
        </p:nvPicPr>
        <p:blipFill>
          <a:blip r:embed="rId3" cstate="print"/>
          <a:srcRect l="74087" t="18124" r="-2718" b="47992"/>
          <a:stretch>
            <a:fillRect/>
          </a:stretch>
        </p:blipFill>
        <p:spPr bwMode="auto">
          <a:xfrm>
            <a:off x="1214414" y="2571744"/>
            <a:ext cx="707236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логопедия\логопедические картинки\по слоговой структуре материал\slayd5_14.jpg"/>
          <p:cNvPicPr/>
          <p:nvPr/>
        </p:nvPicPr>
        <p:blipFill>
          <a:blip r:embed="rId2" cstate="print"/>
          <a:srcRect l="74087" t="67067"/>
          <a:stretch>
            <a:fillRect/>
          </a:stretch>
        </p:blipFill>
        <p:spPr bwMode="auto">
          <a:xfrm>
            <a:off x="1857356" y="3500438"/>
            <a:ext cx="478634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логопедия\логопедические картинки\по слоговой структуре материал\slayd3_15.jpg"/>
          <p:cNvPicPr/>
          <p:nvPr/>
        </p:nvPicPr>
        <p:blipFill>
          <a:blip r:embed="rId3" cstate="print"/>
          <a:srcRect t="65359" r="80321"/>
          <a:stretch>
            <a:fillRect/>
          </a:stretch>
        </p:blipFill>
        <p:spPr bwMode="auto">
          <a:xfrm>
            <a:off x="3071802" y="285728"/>
            <a:ext cx="228598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:\логопедия\логопедические картинки\по слоговой структуре материал\slayd3_15.jpg"/>
          <p:cNvPicPr/>
          <p:nvPr/>
        </p:nvPicPr>
        <p:blipFill>
          <a:blip r:embed="rId2" cstate="print"/>
          <a:srcRect l="74781" t="66409"/>
          <a:stretch>
            <a:fillRect/>
          </a:stretch>
        </p:blipFill>
        <p:spPr bwMode="auto">
          <a:xfrm>
            <a:off x="3286116" y="214290"/>
            <a:ext cx="300039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логопедия\логопедические картинки\по слоговой структуре материал\slayd11_10.jpg"/>
          <p:cNvPicPr/>
          <p:nvPr/>
        </p:nvPicPr>
        <p:blipFill>
          <a:blip r:embed="rId3" cstate="print"/>
          <a:srcRect l="69012" t="66229" b="9006"/>
          <a:stretch>
            <a:fillRect/>
          </a:stretch>
        </p:blipFill>
        <p:spPr bwMode="auto">
          <a:xfrm>
            <a:off x="1928794" y="3214686"/>
            <a:ext cx="550072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 l="73820" t="23353" b="50000"/>
          <a:stretch>
            <a:fillRect/>
          </a:stretch>
        </p:blipFill>
        <p:spPr bwMode="auto">
          <a:xfrm>
            <a:off x="3428992" y="357166"/>
            <a:ext cx="243395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 l="73820" t="23353" b="50000"/>
          <a:stretch>
            <a:fillRect/>
          </a:stretch>
        </p:blipFill>
        <p:spPr bwMode="auto">
          <a:xfrm>
            <a:off x="6357950" y="4572008"/>
            <a:ext cx="243395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 l="73820" t="23353" b="50000"/>
          <a:stretch>
            <a:fillRect/>
          </a:stretch>
        </p:blipFill>
        <p:spPr bwMode="auto">
          <a:xfrm>
            <a:off x="3428992" y="4572008"/>
            <a:ext cx="243395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логопедия\логопедические картинки\по слоговой структуре материал\slayd7_13.jpg"/>
          <p:cNvPicPr/>
          <p:nvPr/>
        </p:nvPicPr>
        <p:blipFill>
          <a:blip r:embed="rId2" cstate="print"/>
          <a:srcRect l="73820" t="23353" b="50000"/>
          <a:stretch>
            <a:fillRect/>
          </a:stretch>
        </p:blipFill>
        <p:spPr bwMode="auto">
          <a:xfrm>
            <a:off x="214282" y="4500570"/>
            <a:ext cx="243395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логопедия\логопедические картинки\по слоговой структуре материал\slayd5_14.jpg"/>
          <p:cNvPicPr/>
          <p:nvPr/>
        </p:nvPicPr>
        <p:blipFill>
          <a:blip r:embed="rId2" cstate="print"/>
          <a:srcRect t="69075" r="88709"/>
          <a:stretch>
            <a:fillRect/>
          </a:stretch>
        </p:blipFill>
        <p:spPr bwMode="auto">
          <a:xfrm>
            <a:off x="3643306" y="0"/>
            <a:ext cx="192882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логопедия\логопедические картинки\по слоговой структуре материал\slayd5_14.jpg"/>
          <p:cNvPicPr/>
          <p:nvPr/>
        </p:nvPicPr>
        <p:blipFill>
          <a:blip r:embed="rId2" cstate="print"/>
          <a:srcRect t="69075" r="78171"/>
          <a:stretch>
            <a:fillRect/>
          </a:stretch>
        </p:blipFill>
        <p:spPr bwMode="auto">
          <a:xfrm>
            <a:off x="2571736" y="3428976"/>
            <a:ext cx="400052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логопедия\логопедические картинки\по слоговой структуре материал\slayd4_13.jpg"/>
          <p:cNvPicPr/>
          <p:nvPr/>
        </p:nvPicPr>
        <p:blipFill>
          <a:blip r:embed="rId2" cstate="print"/>
          <a:srcRect t="15337" r="79302" b="53988"/>
          <a:stretch>
            <a:fillRect/>
          </a:stretch>
        </p:blipFill>
        <p:spPr bwMode="auto">
          <a:xfrm>
            <a:off x="357158" y="500042"/>
            <a:ext cx="192879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D:\логопедия\логопедические картинки\по слоговой структуре материал\slayd4_13.jpg"/>
          <p:cNvPicPr/>
          <p:nvPr/>
        </p:nvPicPr>
        <p:blipFill>
          <a:blip r:embed="rId2" cstate="print"/>
          <a:srcRect l="70529" t="66462"/>
          <a:stretch>
            <a:fillRect/>
          </a:stretch>
        </p:blipFill>
        <p:spPr bwMode="auto">
          <a:xfrm>
            <a:off x="6143636" y="357166"/>
            <a:ext cx="2746324" cy="234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логопедия\логопедические картинки\по слоговой структуре материал\slayd4_13.jpg"/>
          <p:cNvPicPr/>
          <p:nvPr/>
        </p:nvPicPr>
        <p:blipFill>
          <a:blip r:embed="rId2" cstate="print"/>
          <a:srcRect t="67280" r="59404"/>
          <a:stretch>
            <a:fillRect/>
          </a:stretch>
        </p:blipFill>
        <p:spPr bwMode="auto">
          <a:xfrm>
            <a:off x="0" y="4786322"/>
            <a:ext cx="3428992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6" descr="D:\логопедия\логопедические картинки\по слоговой структуре материал\slayd5_14.jpg"/>
          <p:cNvPicPr>
            <a:picLocks noGrp="1"/>
          </p:cNvPicPr>
          <p:nvPr>
            <p:ph idx="1"/>
          </p:nvPr>
        </p:nvPicPr>
        <p:blipFill>
          <a:blip r:embed="rId3" cstate="print"/>
          <a:srcRect l="22492" t="73509" r="37258"/>
          <a:stretch>
            <a:fillRect/>
          </a:stretch>
        </p:blipFill>
        <p:spPr bwMode="auto">
          <a:xfrm>
            <a:off x="5715008" y="4786322"/>
            <a:ext cx="3428992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D:\логопедия\логопедические картинки\по слоговой структуре материал\slayd5_14.jpg"/>
          <p:cNvPicPr/>
          <p:nvPr/>
        </p:nvPicPr>
        <p:blipFill>
          <a:blip r:embed="rId3" cstate="print"/>
          <a:srcRect t="17873" r="77098" b="43976"/>
          <a:stretch>
            <a:fillRect/>
          </a:stretch>
        </p:blipFill>
        <p:spPr bwMode="auto">
          <a:xfrm>
            <a:off x="3500430" y="0"/>
            <a:ext cx="2173587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D:\логопедия\логопедические картинки\по слоговой структуре материал\slayd6_13.jpg"/>
          <p:cNvPicPr/>
          <p:nvPr/>
        </p:nvPicPr>
        <p:blipFill>
          <a:blip r:embed="rId4" cstate="print"/>
          <a:srcRect l="73886" t="20132" b="51991"/>
          <a:stretch>
            <a:fillRect/>
          </a:stretch>
        </p:blipFill>
        <p:spPr bwMode="auto">
          <a:xfrm>
            <a:off x="6357950" y="2857496"/>
            <a:ext cx="249917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D:\логопедия\логопедические картинки\по слоговой структуре материал\slayd6_13.jpg"/>
          <p:cNvPicPr/>
          <p:nvPr/>
        </p:nvPicPr>
        <p:blipFill>
          <a:blip r:embed="rId4" cstate="print"/>
          <a:srcRect l="32073" t="73674" r="30604"/>
          <a:stretch>
            <a:fillRect/>
          </a:stretch>
        </p:blipFill>
        <p:spPr bwMode="auto">
          <a:xfrm>
            <a:off x="142844" y="3071810"/>
            <a:ext cx="3071834" cy="16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D:\логопедия\логопедические картинки\по слоговой структуре материал\slayd11_10.jpg"/>
          <p:cNvPicPr/>
          <p:nvPr/>
        </p:nvPicPr>
        <p:blipFill>
          <a:blip r:embed="rId5" cstate="print"/>
          <a:srcRect l="85742" t="19571" b="56086"/>
          <a:stretch>
            <a:fillRect/>
          </a:stretch>
        </p:blipFill>
        <p:spPr bwMode="auto">
          <a:xfrm>
            <a:off x="4214810" y="2357430"/>
            <a:ext cx="133936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D:\логопедия\логопедические картинки\по слоговой структуре материал\slayd5_14.jpg"/>
          <p:cNvPicPr/>
          <p:nvPr/>
        </p:nvPicPr>
        <p:blipFill>
          <a:blip r:embed="rId3" cstate="print"/>
          <a:srcRect l="43226" t="21889" r="33440" b="50000"/>
          <a:stretch>
            <a:fillRect/>
          </a:stretch>
        </p:blipFill>
        <p:spPr bwMode="auto">
          <a:xfrm>
            <a:off x="3929058" y="4714884"/>
            <a:ext cx="221457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</Words>
  <PresentationFormat>Экран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Один-много</dc:title>
  <dc:creator>ДС Солнышко 001</dc:creator>
  <cp:lastModifiedBy>11school 001</cp:lastModifiedBy>
  <cp:revision>6</cp:revision>
  <dcterms:created xsi:type="dcterms:W3CDTF">2020-09-21T11:43:54Z</dcterms:created>
  <dcterms:modified xsi:type="dcterms:W3CDTF">2021-11-08T11:28:50Z</dcterms:modified>
</cp:coreProperties>
</file>